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FF6E7-7FD2-442E-A4D7-DEED283025FF}" type="datetimeFigureOut">
              <a:rPr lang="en-US" smtClean="0"/>
              <a:pPr/>
              <a:t>6/1/2010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5EFC7-1EFF-4CAF-881A-C7C1F17A0691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openxmlformats.org/officeDocument/2006/relationships/image" Target="../media/image37.gif"/><Relationship Id="rId5" Type="http://schemas.openxmlformats.org/officeDocument/2006/relationships/image" Target="../media/image31.gif"/><Relationship Id="rId10" Type="http://schemas.openxmlformats.org/officeDocument/2006/relationships/image" Target="../media/image36.jpeg"/><Relationship Id="rId4" Type="http://schemas.openxmlformats.org/officeDocument/2006/relationships/image" Target="../media/image30.gif"/><Relationship Id="rId9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62484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2010 College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Winners Gallery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524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6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</a:p>
          <a:p>
            <a:r>
              <a:rPr lang="en-US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Popsicle Stick Bridge Competition</a:t>
            </a:r>
            <a:endParaRPr lang="en-CA" sz="36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pic>
        <p:nvPicPr>
          <p:cNvPr id="4" name="Picture 3" descr="2010spla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295400"/>
            <a:ext cx="4800600" cy="49606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530" y="914400"/>
            <a:ext cx="8732978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5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Place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Overall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Mark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Ganassin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and Tim Scott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5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Place Overall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184.0g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2855.8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260" y="914400"/>
            <a:ext cx="8731518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6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Place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Overall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Marshall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Duhig and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Irfan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Siddiqui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pPr algn="ctr"/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6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Place Overall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213.9g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2829.7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492" y="914400"/>
            <a:ext cx="8725053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Performin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g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Lightweight Structure Craig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Patterson and Jacob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Grzech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pPr algn="ctr"/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Performing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Lightweight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Structure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112.4g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1928.1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18975"/>
            <a:ext cx="8736838" cy="5810751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True Truss and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Workmanship Leanne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Borges and Chris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Turner</a:t>
            </a:r>
          </a:p>
          <a:p>
            <a:pPr algn="ctr"/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066800"/>
            <a:ext cx="533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True Truss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and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Workmanship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248.4g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2034.1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519" y="914400"/>
            <a:ext cx="8722999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Non Building and Construction Sciences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Student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Sufian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Mohamed</a:t>
            </a:r>
          </a:p>
          <a:p>
            <a:pPr algn="ctr"/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495800"/>
            <a:ext cx="533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Non Building and Construction Sciences Student 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231.5g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1933.3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14400"/>
            <a:ext cx="8736838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Place Overall Winner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Bogdan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Ardeleanu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380" y="914400"/>
            <a:ext cx="8733277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Most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Unique Design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Tibby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Margineau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and Matt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Alderson</a:t>
            </a:r>
          </a:p>
          <a:p>
            <a:pPr algn="ctr"/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5473005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Most Unique Design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246.7g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1455.7 lb/lb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182" y="914400"/>
            <a:ext cx="8731673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Secon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d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Most Unique Design Nicolas Cardenosa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Second Most Unique Design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144.3g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106.4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18640"/>
            <a:ext cx="8736838" cy="581142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Aesthetics Matt Coultes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5042118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Aesthetics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139.0g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839.2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212" y="914400"/>
            <a:ext cx="8731613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Second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Aesthetics Steve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Goodyer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and Alexander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Bye</a:t>
            </a:r>
          </a:p>
          <a:p>
            <a:pPr algn="ctr"/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Second Best Aesthetics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244.6g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1992.6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62484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A Special Thanks to all of our Sponsors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3048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6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</a:p>
          <a:p>
            <a:r>
              <a:rPr lang="en-US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Popsicle Stick Bridge Competition</a:t>
            </a:r>
            <a:endParaRPr lang="en-CA" sz="36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pic>
        <p:nvPicPr>
          <p:cNvPr id="6" name="Picture 5" descr="HatchLogoF07RESIZ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828800"/>
            <a:ext cx="1428750" cy="666750"/>
          </a:xfrm>
          <a:prstGeom prst="rect">
            <a:avLst/>
          </a:prstGeom>
        </p:spPr>
      </p:pic>
      <p:pic>
        <p:nvPicPr>
          <p:cNvPr id="7" name="Picture 6" descr="hdh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743200"/>
            <a:ext cx="1905000" cy="889000"/>
          </a:xfrm>
          <a:prstGeom prst="rect">
            <a:avLst/>
          </a:prstGeom>
        </p:spPr>
      </p:pic>
      <p:pic>
        <p:nvPicPr>
          <p:cNvPr id="8" name="Picture 7" descr="H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1905000"/>
            <a:ext cx="685800" cy="685800"/>
          </a:xfrm>
          <a:prstGeom prst="rect">
            <a:avLst/>
          </a:prstGeom>
        </p:spPr>
      </p:pic>
      <p:pic>
        <p:nvPicPr>
          <p:cNvPr id="10" name="Picture 9" descr="popsicl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2057400"/>
            <a:ext cx="952500" cy="590550"/>
          </a:xfrm>
          <a:prstGeom prst="rect">
            <a:avLst/>
          </a:prstGeom>
        </p:spPr>
      </p:pic>
      <p:pic>
        <p:nvPicPr>
          <p:cNvPr id="11" name="Picture 10" descr="hhcaRESIZ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3048000"/>
            <a:ext cx="1428750" cy="647700"/>
          </a:xfrm>
          <a:prstGeom prst="rect">
            <a:avLst/>
          </a:prstGeom>
        </p:spPr>
      </p:pic>
      <p:pic>
        <p:nvPicPr>
          <p:cNvPr id="13" name="Picture 12" descr="msaOR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200" y="2971800"/>
            <a:ext cx="1905000" cy="857250"/>
          </a:xfrm>
          <a:prstGeom prst="rect">
            <a:avLst/>
          </a:prstGeom>
        </p:spPr>
      </p:pic>
      <p:pic>
        <p:nvPicPr>
          <p:cNvPr id="14" name="Picture 13" descr="lepage08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2133600"/>
            <a:ext cx="1428750" cy="400050"/>
          </a:xfrm>
          <a:prstGeom prst="rect">
            <a:avLst/>
          </a:prstGeom>
        </p:spPr>
      </p:pic>
      <p:pic>
        <p:nvPicPr>
          <p:cNvPr id="15" name="Picture 14" descr="TURKSTRA_lumberRESIZ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4572000"/>
            <a:ext cx="1905000" cy="558800"/>
          </a:xfrm>
          <a:prstGeom prst="rect">
            <a:avLst/>
          </a:prstGeom>
        </p:spPr>
      </p:pic>
      <p:pic>
        <p:nvPicPr>
          <p:cNvPr id="16" name="Picture 15" descr="iraMacDonald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4648200"/>
            <a:ext cx="1428750" cy="390525"/>
          </a:xfrm>
          <a:prstGeom prst="rect">
            <a:avLst/>
          </a:prstGeom>
        </p:spPr>
      </p:pic>
      <p:pic>
        <p:nvPicPr>
          <p:cNvPr id="17" name="Picture 16" descr="amec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10000" y="3962400"/>
            <a:ext cx="1428750" cy="666750"/>
          </a:xfrm>
          <a:prstGeom prst="rect">
            <a:avLst/>
          </a:prstGeom>
        </p:spPr>
      </p:pic>
      <p:pic>
        <p:nvPicPr>
          <p:cNvPr id="18" name="Picture 17" descr="WalterFed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00600" y="5410200"/>
            <a:ext cx="1905000" cy="533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55626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G.M. Simms</a:t>
            </a:r>
            <a:endParaRPr lang="en-CA" sz="2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Place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Overall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223.4g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4473.2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141" y="914400"/>
            <a:ext cx="8735755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nd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Place Overall and 2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nd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Best Workmanship Shane Given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nd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Place Overall and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nd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Workmanship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248.8g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4458.8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092" y="914400"/>
            <a:ext cx="8729853" cy="5819902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3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Place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Overall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and Best 1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Year Student Ben Gammie</a:t>
            </a:r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3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Place Overall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and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Best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1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Year Student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248.3g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3968.3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16423"/>
            <a:ext cx="8736838" cy="5815856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4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Place Overall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Louis Andree and Travis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Vanderskooy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pPr algn="ctr"/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720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4</a:t>
            </a:r>
            <a:r>
              <a:rPr lang="en-US" sz="2800" b="1" baseline="30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Place Overall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Bridge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Weight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223.1g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Performance Rating =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2960.7 lb/lb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endParaRPr lang="en-CA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The 23</a:t>
            </a:r>
            <a:r>
              <a:rPr lang="en-US" sz="3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rd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4C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Annual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endParaRPr lang="en-US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     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Popsicle </a:t>
            </a:r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XBlkCn BT" pitchFamily="34" charset="0"/>
              </a:rPr>
              <a:t>Stick Bridge Competition</a:t>
            </a:r>
            <a:endParaRPr lang="en-CA" sz="3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XBlkCn B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516</Words>
  <Application>Microsoft Office PowerPoint</Application>
  <PresentationFormat>On-screen Show (4:3)</PresentationFormat>
  <Paragraphs>116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Mohawk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usersupport</dc:creator>
  <cp:lastModifiedBy>usersupport</cp:lastModifiedBy>
  <cp:revision>20</cp:revision>
  <dcterms:created xsi:type="dcterms:W3CDTF">2010-05-31T17:27:08Z</dcterms:created>
  <dcterms:modified xsi:type="dcterms:W3CDTF">2010-06-01T17:52:40Z</dcterms:modified>
</cp:coreProperties>
</file>